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17.10.2023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i="1" dirty="0">
                <a:solidFill>
                  <a:srgbClr val="0070C0"/>
                </a:solidFill>
              </a:rPr>
              <a:t>Die große Wasserkonferenz </a:t>
            </a:r>
            <a:br>
              <a:rPr lang="de-DE" b="1" i="1" dirty="0">
                <a:solidFill>
                  <a:srgbClr val="0070C0"/>
                </a:solidFill>
              </a:rPr>
            </a:br>
            <a:r>
              <a:rPr lang="de-DE" b="1" i="1" dirty="0">
                <a:solidFill>
                  <a:srgbClr val="0070C0"/>
                </a:solidFill>
              </a:rPr>
              <a:t>der Tiere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1561"/>
          <a:stretch>
            <a:fillRect/>
          </a:stretch>
        </p:blipFill>
        <p:spPr bwMode="auto">
          <a:xfrm rot="10800000">
            <a:off x="1403647" y="0"/>
            <a:ext cx="64043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A0A9E2C-9635-4649-9D1E-51A6DA237F75}"/>
              </a:ext>
            </a:extLst>
          </p:cNvPr>
          <p:cNvSpPr txBox="1"/>
          <p:nvPr/>
        </p:nvSpPr>
        <p:spPr>
          <a:xfrm>
            <a:off x="6948264" y="6309320"/>
            <a:ext cx="1080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Harmjan</a:t>
            </a:r>
            <a:r>
              <a:rPr lang="de-DE" sz="1000" dirty="0"/>
              <a:t> Dam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115880"/>
            <a:ext cx="9144000" cy="662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0" y="6309320"/>
            <a:ext cx="683568" cy="7178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E57707-690B-47BD-8AB5-AEC162A8FA4B}"/>
              </a:ext>
            </a:extLst>
          </p:cNvPr>
          <p:cNvSpPr txBox="1"/>
          <p:nvPr/>
        </p:nvSpPr>
        <p:spPr>
          <a:xfrm>
            <a:off x="7668344" y="6309320"/>
            <a:ext cx="1080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Harmjan</a:t>
            </a:r>
            <a:r>
              <a:rPr lang="de-DE" sz="1000" dirty="0"/>
              <a:t> Dam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kumente und Einstellungen\Gaby\Eigene Dateien\Lieder\2011-09-24\Alles Leben kommt aus dem Wasser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99697" y="-1419271"/>
            <a:ext cx="6858001" cy="9696540"/>
          </a:xfrm>
          <a:prstGeom prst="rect">
            <a:avLst/>
          </a:prstGeom>
          <a:noFill/>
        </p:spPr>
      </p:pic>
      <p:sp>
        <p:nvSpPr>
          <p:cNvPr id="3" name="Ellipse 2"/>
          <p:cNvSpPr/>
          <p:nvPr/>
        </p:nvSpPr>
        <p:spPr>
          <a:xfrm>
            <a:off x="-341784" y="188640"/>
            <a:ext cx="341784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FFE3069-EA07-4394-B089-F4062773F9B8}"/>
              </a:ext>
            </a:extLst>
          </p:cNvPr>
          <p:cNvSpPr txBox="1"/>
          <p:nvPr/>
        </p:nvSpPr>
        <p:spPr>
          <a:xfrm>
            <a:off x="611560" y="6525344"/>
            <a:ext cx="1080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Harmjan</a:t>
            </a:r>
            <a:r>
              <a:rPr lang="de-DE" sz="1000" dirty="0"/>
              <a:t> Dam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kumente und Einstellungen\Gaby\Eigene Dateien\Lieder\2011-09-24\Alles Leben kommt aus dem Wasser0003.JPG"/>
          <p:cNvPicPr>
            <a:picLocks noChangeAspect="1" noChangeArrowheads="1"/>
          </p:cNvPicPr>
          <p:nvPr/>
        </p:nvPicPr>
        <p:blipFill>
          <a:blip r:embed="rId2" cstate="print"/>
          <a:srcRect r="2232"/>
          <a:stretch>
            <a:fillRect/>
          </a:stretch>
        </p:blipFill>
        <p:spPr bwMode="auto">
          <a:xfrm rot="16200000">
            <a:off x="1449964" y="-930859"/>
            <a:ext cx="6309320" cy="9124383"/>
          </a:xfrm>
          <a:prstGeom prst="rect">
            <a:avLst/>
          </a:prstGeom>
          <a:noFill/>
        </p:spPr>
      </p:pic>
      <p:sp>
        <p:nvSpPr>
          <p:cNvPr id="3" name="Ellipse 2"/>
          <p:cNvSpPr/>
          <p:nvPr/>
        </p:nvSpPr>
        <p:spPr>
          <a:xfrm>
            <a:off x="0" y="620688"/>
            <a:ext cx="556792" cy="3851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2246A5-04A0-4BE1-AEDC-81434454FB67}"/>
              </a:ext>
            </a:extLst>
          </p:cNvPr>
          <p:cNvSpPr txBox="1"/>
          <p:nvPr/>
        </p:nvSpPr>
        <p:spPr>
          <a:xfrm>
            <a:off x="6948264" y="6453336"/>
            <a:ext cx="1080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Harmjan</a:t>
            </a:r>
            <a:r>
              <a:rPr lang="de-DE" sz="1000" dirty="0"/>
              <a:t> Dam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kumente und Einstellungen\Gaby\Eigene Dateien\Lieder\2011-09-24\Alles Leben kommt aus dem Wasser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84057" y="-1419270"/>
            <a:ext cx="6858000" cy="9696539"/>
          </a:xfrm>
          <a:prstGeom prst="rect">
            <a:avLst/>
          </a:prstGeom>
          <a:noFill/>
        </p:spPr>
      </p:pic>
      <p:sp>
        <p:nvSpPr>
          <p:cNvPr id="3" name="Ellipse 2"/>
          <p:cNvSpPr/>
          <p:nvPr/>
        </p:nvSpPr>
        <p:spPr>
          <a:xfrm>
            <a:off x="-540568" y="188640"/>
            <a:ext cx="540568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1143F7C-3B22-4637-BA1B-BB1D7DA92FAC}"/>
              </a:ext>
            </a:extLst>
          </p:cNvPr>
          <p:cNvSpPr txBox="1"/>
          <p:nvPr/>
        </p:nvSpPr>
        <p:spPr>
          <a:xfrm>
            <a:off x="6948264" y="6309320"/>
            <a:ext cx="1080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Harmjan</a:t>
            </a:r>
            <a:r>
              <a:rPr lang="de-DE" sz="1000" dirty="0"/>
              <a:t> Dam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kumente und Einstellungen\Gaby\Eigene Dateien\Lieder\2011-09-24\Alles Leben kommt aus dem Wasser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38544" y="-1338544"/>
            <a:ext cx="6467928" cy="9145016"/>
          </a:xfrm>
          <a:prstGeom prst="rect">
            <a:avLst/>
          </a:prstGeom>
          <a:noFill/>
        </p:spPr>
      </p:pic>
      <p:sp>
        <p:nvSpPr>
          <p:cNvPr id="3" name="Ellipse 2"/>
          <p:cNvSpPr/>
          <p:nvPr/>
        </p:nvSpPr>
        <p:spPr>
          <a:xfrm>
            <a:off x="0" y="260648"/>
            <a:ext cx="341784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755C1E-AA63-4AC6-986E-1C9667BA0D2A}"/>
              </a:ext>
            </a:extLst>
          </p:cNvPr>
          <p:cNvSpPr txBox="1"/>
          <p:nvPr/>
        </p:nvSpPr>
        <p:spPr>
          <a:xfrm>
            <a:off x="6948264" y="6309320"/>
            <a:ext cx="1080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Harmjan</a:t>
            </a:r>
            <a:r>
              <a:rPr lang="de-DE" sz="1000" dirty="0"/>
              <a:t> Dam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219" r="46540" b="8864"/>
          <a:stretch>
            <a:fillRect/>
          </a:stretch>
        </p:blipFill>
        <p:spPr bwMode="auto">
          <a:xfrm rot="10800000">
            <a:off x="1691680" y="0"/>
            <a:ext cx="5832648" cy="671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E46F3AA-F75D-4F52-904C-ACC45B7021DC}"/>
              </a:ext>
            </a:extLst>
          </p:cNvPr>
          <p:cNvSpPr txBox="1"/>
          <p:nvPr/>
        </p:nvSpPr>
        <p:spPr>
          <a:xfrm>
            <a:off x="6948264" y="6309320"/>
            <a:ext cx="1080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Harmjan</a:t>
            </a:r>
            <a:r>
              <a:rPr lang="de-DE" sz="1000" dirty="0"/>
              <a:t> Dam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51520" y="404664"/>
            <a:ext cx="8485321" cy="625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6876256" y="692696"/>
            <a:ext cx="1944216" cy="129614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179512" y="6093296"/>
            <a:ext cx="73732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79D3843-140B-4E60-B163-7D9B2D8E5253}"/>
              </a:ext>
            </a:extLst>
          </p:cNvPr>
          <p:cNvSpPr txBox="1"/>
          <p:nvPr/>
        </p:nvSpPr>
        <p:spPr>
          <a:xfrm>
            <a:off x="6948264" y="6309320"/>
            <a:ext cx="1080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/>
              <a:t>Harmjan</a:t>
            </a:r>
            <a:r>
              <a:rPr lang="de-DE" sz="1000" dirty="0"/>
              <a:t> Dam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</Words>
  <Application>Microsoft Office PowerPoint</Application>
  <PresentationFormat>Bildschirmpräsentation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Larissa-Design</vt:lpstr>
      <vt:lpstr>Die große Wasserkonferenz  der Tiere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große Wasserkonferenz  der Tiere</dc:title>
  <dc:creator>Gaby</dc:creator>
  <cp:lastModifiedBy>Schikatis Silke</cp:lastModifiedBy>
  <cp:revision>4</cp:revision>
  <dcterms:modified xsi:type="dcterms:W3CDTF">2023-10-17T11:51:53Z</dcterms:modified>
</cp:coreProperties>
</file>